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9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slideLayout21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4" r:id="rId18"/>
    <p:sldMasterId id="2147483686" r:id="rId19"/>
    <p:sldMasterId id="2147483688" r:id="rId20"/>
    <p:sldMasterId id="2147483690" r:id="rId21"/>
    <p:sldMasterId id="2147483692" r:id="rId22"/>
    <p:sldMasterId id="2147483694" r:id="rId23"/>
    <p:sldMasterId id="2147483696" r:id="rId24"/>
    <p:sldMasterId id="2147483698" r:id="rId25"/>
    <p:sldMasterId id="2147483700" r:id="rId26"/>
    <p:sldMasterId id="2147483702" r:id="rId27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slide" Target="slides/slide4.xml"/><Relationship Id="rId32" Type="http://schemas.openxmlformats.org/officeDocument/2006/relationships/slide" Target="slides/slide5.xml"/><Relationship Id="rId33" Type="http://schemas.openxmlformats.org/officeDocument/2006/relationships/slide" Target="slides/slide6.xml"/><Relationship Id="rId34" Type="http://schemas.openxmlformats.org/officeDocument/2006/relationships/slide" Target="slides/slide7.xml"/><Relationship Id="rId35" Type="http://schemas.openxmlformats.org/officeDocument/2006/relationships/slide" Target="slides/slide8.xml"/><Relationship Id="rId36" Type="http://schemas.openxmlformats.org/officeDocument/2006/relationships/slide" Target="slides/slide9.xml"/><Relationship Id="rId37" Type="http://schemas.openxmlformats.org/officeDocument/2006/relationships/slide" Target="slides/slide10.xml"/><Relationship Id="rId38" Type="http://schemas.openxmlformats.org/officeDocument/2006/relationships/slide" Target="slides/slide11.xml"/><Relationship Id="rId39" Type="http://schemas.openxmlformats.org/officeDocument/2006/relationships/slide" Target="slides/slide12.xml"/><Relationship Id="rId40" Type="http://schemas.openxmlformats.org/officeDocument/2006/relationships/slide" Target="slides/slide13.xml"/><Relationship Id="rId41" Type="http://schemas.openxmlformats.org/officeDocument/2006/relationships/slide" Target="slides/slide14.xml"/><Relationship Id="rId4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BB0879-C295-4B86-A340-BCAF056E3ECE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8E8760-D89D-455D-B023-42941E43DC8A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FA5EA5E-EC76-490B-BEF1-7923BB928A37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AC145BA-CB42-4A33-9362-4CE0848233C3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9C26C4D7-81C9-436E-8542-ADEB3018FE3B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6F049BD-150C-4DDC-AA94-8FB18468BAD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A8CB346-BBF2-4655-8151-74DA7B5AC3F1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FC88257-725B-4DCF-8C3C-2B26B904177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65E9D784-A875-4E39-81F2-5F68BF25EB0A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23A1444-C87A-42FB-92D7-18B1F4E915AE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C463F6E-5CB0-4BF0-BCB6-B63122391DB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6CB380-ECAA-48C4-B805-90789B61EA9D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9267DC72-8228-441E-A1E3-6D10939C91D0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8F91EE7-E168-405D-9C01-861AF55B08FF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4330E85-7C80-4264-A647-E03D0434A14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92CA8FE-0698-4063-94DD-F9E9E1C09B98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B4ADBD2-4B54-424B-BD3C-501CAC61E5E6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0EA9BC91-2BF6-4949-8A18-3D2BF676A293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420415CE-7BB5-4C56-8E60-A45500463B99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0378191-6559-4058-A20A-4F04724D2C88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F93BB42-DAA4-4243-BA41-428452225A2B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BACDCAAA-965E-4570-BF24-38A41168675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663F68-91B6-4612-BF11-CCDA4AF41A44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4FBD258F-02BE-40D8-ACB8-495E28E7C240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C680064-3CF4-4889-AA68-BA4C3D210B6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040669-3A4C-4AAA-99F6-79A0282E5883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1D17DB-A858-47B1-8F3A-373A4A596F4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E7C0423-CA4C-4EDD-B8C4-AC313A38939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20A27E7-BAB8-4046-ADAF-491CED039BFD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C2F0DFA-5ED0-4326-9D7B-79008B5599ED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1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2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4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5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6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7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29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30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hyperlink" Target="file:///ppt/slides/slide2.xml" TargetMode="External"/><Relationship Id="rId7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file:///ppt/slides/slide2.xml" TargetMode="External"/><Relationship Id="rId3" Type="http://schemas.openxmlformats.org/officeDocument/2006/relationships/hyperlink" Target="file:///ppt/slides/slide2.xml" TargetMode="External"/><Relationship Id="rId4" Type="http://schemas.openxmlformats.org/officeDocument/2006/relationships/hyperlink" Target="file:///ppt/slides/slide2.xml" TargetMode="External"/><Relationship Id="rId5" Type="http://schemas.openxmlformats.org/officeDocument/2006/relationships/hyperlink" Target="file:///ppt/slides/slide2.xml" TargetMode="External"/><Relationship Id="rId6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0" y="0"/>
            <a:ext cx="5157000" cy="5142600"/>
          </a:xfrm>
          <a:prstGeom prst="rtTriangle">
            <a:avLst/>
          </a:prstGeom>
          <a:blipFill rotWithShape="0">
            <a:blip r:embed="rId2">
              <a:alphaModFix amt="66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Google Shape;11;p2"/>
          <p:cNvSpPr/>
          <p:nvPr/>
        </p:nvSpPr>
        <p:spPr>
          <a:xfrm rot="10800000">
            <a:off x="6977880" y="1080"/>
            <a:ext cx="2166120" cy="2011680"/>
          </a:xfrm>
          <a:prstGeom prst="rtTriangle">
            <a:avLst/>
          </a:prstGeom>
          <a:blipFill rotWithShape="0">
            <a:blip r:embed="rId3">
              <a:alphaModFix amt="3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Google Shape;15;p2"/>
          <p:cNvSpPr/>
          <p:nvPr/>
        </p:nvSpPr>
        <p:spPr>
          <a:xfrm rot="16200000">
            <a:off x="5760" y="-3600"/>
            <a:ext cx="2290320" cy="229896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Google Shape;16;p2"/>
          <p:cNvSpPr/>
          <p:nvPr/>
        </p:nvSpPr>
        <p:spPr>
          <a:xfrm flipH="1">
            <a:off x="651960" y="576720"/>
            <a:ext cx="2298960" cy="229032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</a:t>
            </a: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to </a:t>
            </a: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edit </a:t>
            </a: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the </a:t>
            </a: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title </a:t>
            </a: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text </a:t>
            </a: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form</a:t>
            </a: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53E61A3-0E49-47A9-9F05-2BF6DBAE846A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66;p5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0" name="Google Shape;67;p5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Google Shape;68;p5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2" name="Google Shape;69;p5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33" name="Google Shape;70;p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34" name="Google Shape;71;p5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5" name="Google Shape;72;p5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36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39DBB65-02BF-4F7B-8623-359BED7A39A9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66;p5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0" name="Google Shape;67;p5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1" name="Google Shape;68;p5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Google Shape;69;p5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43" name="Google Shape;70;p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44" name="Google Shape;71;p5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5" name="Google Shape;72;p5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2CB2632-9910-40E5-BF60-E56B7921E3C2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78;p6"/>
          <p:cNvSpPr/>
          <p:nvPr/>
        </p:nvSpPr>
        <p:spPr>
          <a:xfrm>
            <a:off x="4564080" y="0"/>
            <a:ext cx="4578840" cy="5142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Google Shape;80;p6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3" name="Google Shape;81;p6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Google Shape;82;p6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Google Shape;83;p6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56" name="Google Shape;84;p6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57" name="Google Shape;85;p6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8" name="Google Shape;86;p6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59" name="PlaceHolder 1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05504D-4F85-4FBF-B1F8-644511A80A6D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91;p7"/>
          <p:cNvSpPr/>
          <p:nvPr/>
        </p:nvSpPr>
        <p:spPr>
          <a:xfrm>
            <a:off x="0" y="3486600"/>
            <a:ext cx="9142920" cy="1656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Google Shape;92;p7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2" name="Google Shape;93;p7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3" name="Google Shape;94;p7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4" name="Google Shape;95;p7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65" name="Google Shape;96;p7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66" name="Google Shape;97;p7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7" name="Google Shape;98;p7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68" name="PlaceHolder 1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E977C7-BBB9-42DE-A433-468502B97976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6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03;p8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Google Shape;104;p8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Google Shape;105;p8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2" name="Google Shape;106;p8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73" name="Google Shape;107;p8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74" name="Google Shape;108;p8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75" name="Google Shape;109;p8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D6EEA8-DFD4-4E8C-B98C-5EB9B29EB71F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15;p9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4" name="Google Shape;116;p9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5" name="Google Shape;117;p9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6" name="Google Shape;118;p9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87" name="Google Shape;119;p9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88" name="Google Shape;120;p9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9" name="Google Shape;121;p9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AAA081-515A-4B4D-AC13-897AB0106613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6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25;p10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4" name="Google Shape;126;p10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5" name="Google Shape;127;p10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6" name="Google Shape;128;p10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97" name="Google Shape;129;p10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198" name="Google Shape;130;p10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9" name="Google Shape;131;p10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00" name="PlaceHolder 1"/>
          <p:cNvSpPr>
            <a:spLocks noGrp="1"/>
          </p:cNvSpPr>
          <p:nvPr>
            <p:ph type="sldNum" idx="16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27C687-3CBA-42C2-B271-DF46830ED5D9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6"/>
    <p:sldLayoutId id="2147483680" r:id="rId7"/>
    <p:sldLayoutId id="2147483681" r:id="rId8"/>
    <p:sldLayoutId id="2147483682" r:id="rId9"/>
    <p:sldLayoutId id="2147483683" r:id="rId10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25;p10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2" name="Google Shape;126;p10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3" name="Google Shape;127;p10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4" name="Google Shape;128;p10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215" name="Google Shape;129;p10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216" name="Google Shape;130;p10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7" name="Google Shape;131;p10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ldNum" idx="17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7105D0-75A4-4BF2-A3CF-7AC97EB39A36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6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125;p10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2" name="Google Shape;126;p10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3" name="Google Shape;127;p10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4" name="Google Shape;128;p10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225" name="Google Shape;129;p10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226" name="Google Shape;130;p10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7" name="Google Shape;131;p10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sldNum" idx="18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497BD7-35FD-481A-9929-027B1E0E6AE4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125;p10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6" name="Google Shape;126;p10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7" name="Google Shape;127;p10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8" name="Google Shape;128;p10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239" name="Google Shape;129;p10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240" name="Google Shape;130;p10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41" name="Google Shape;131;p10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19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C00BC8-759E-43C0-94F6-071C60E2CA7A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6;p11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Google Shape;137;p11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Google Shape;138;p11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" name="Google Shape;139;p11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3" name="Google Shape;140;p11"/>
          <p:cNvGrpSpPr/>
          <p:nvPr/>
        </p:nvGrpSpPr>
        <p:grpSpPr>
          <a:xfrm>
            <a:off x="4406760" y="-720"/>
            <a:ext cx="4736520" cy="5144400"/>
            <a:chOff x="4406760" y="-720"/>
            <a:chExt cx="4736520" cy="5144400"/>
          </a:xfrm>
        </p:grpSpPr>
        <p:sp>
          <p:nvSpPr>
            <p:cNvPr id="14" name="Google Shape;141;p11"/>
            <p:cNvSpPr/>
            <p:nvPr/>
          </p:nvSpPr>
          <p:spPr>
            <a:xfrm rot="5400000">
              <a:off x="4407840" y="-1440"/>
              <a:ext cx="473364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" name="Google Shape;142;p11"/>
            <p:cNvSpPr/>
            <p:nvPr/>
          </p:nvSpPr>
          <p:spPr>
            <a:xfrm rot="5400000">
              <a:off x="4841640" y="5040"/>
              <a:ext cx="429768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6" name="Google Shape;143;p11"/>
            <p:cNvSpPr/>
            <p:nvPr/>
          </p:nvSpPr>
          <p:spPr>
            <a:xfrm rot="16200000">
              <a:off x="5618520" y="123768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7" name="Google Shape;144;p11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8" name="Google Shape;145;p11"/>
            <p:cNvSpPr/>
            <p:nvPr/>
          </p:nvSpPr>
          <p:spPr>
            <a:xfrm rot="16200000">
              <a:off x="5987160" y="247068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9" name="Google Shape;146;p11"/>
            <p:cNvSpPr/>
            <p:nvPr/>
          </p:nvSpPr>
          <p:spPr>
            <a:xfrm flipH="1">
              <a:off x="6221520" y="267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0" name="Google Shape;147;p11"/>
            <p:cNvSpPr/>
            <p:nvPr/>
          </p:nvSpPr>
          <p:spPr>
            <a:xfrm rot="16200000">
              <a:off x="6675480" y="18633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1" name="Google Shape;148;p11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2" name="Google Shape;149;p11"/>
            <p:cNvSpPr/>
            <p:nvPr/>
          </p:nvSpPr>
          <p:spPr>
            <a:xfrm rot="16200000">
              <a:off x="6861240" y="2478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" name="Google Shape;150;p11"/>
            <p:cNvSpPr/>
            <p:nvPr/>
          </p:nvSpPr>
          <p:spPr>
            <a:xfrm flipH="1">
              <a:off x="7964640" y="26931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4" name="Google Shape;151;p11"/>
            <p:cNvSpPr/>
            <p:nvPr/>
          </p:nvSpPr>
          <p:spPr>
            <a:xfrm flipH="1">
              <a:off x="8144280" y="3309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5" name="Google Shape;152;p11"/>
            <p:cNvSpPr/>
            <p:nvPr/>
          </p:nvSpPr>
          <p:spPr>
            <a:xfrm rot="16200000">
              <a:off x="7047720" y="30963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6" name="Google Shape;153;p11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7" name="Google Shape;154;p11"/>
            <p:cNvSpPr/>
            <p:nvPr/>
          </p:nvSpPr>
          <p:spPr>
            <a:xfrm rot="16200000">
              <a:off x="7227360" y="3712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8" name="Google Shape;155;p11"/>
            <p:cNvSpPr/>
            <p:nvPr/>
          </p:nvSpPr>
          <p:spPr>
            <a:xfrm flipH="1">
              <a:off x="7461720" y="391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9" name="Google Shape;156;p11"/>
            <p:cNvSpPr/>
            <p:nvPr/>
          </p:nvSpPr>
          <p:spPr>
            <a:xfrm rot="16200000">
              <a:off x="8102520" y="371988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0" name="Google Shape;157;p11"/>
            <p:cNvSpPr/>
            <p:nvPr/>
          </p:nvSpPr>
          <p:spPr>
            <a:xfrm flipH="1">
              <a:off x="8333640" y="39261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1" name="Google Shape;158;p11"/>
            <p:cNvSpPr/>
            <p:nvPr/>
          </p:nvSpPr>
          <p:spPr>
            <a:xfrm rot="16200000">
              <a:off x="8288280" y="43358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32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E14CC28-2A33-4B2B-8A90-EBA130A6E0E3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6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125;p10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8" name="Google Shape;126;p10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9" name="Google Shape;127;p10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0" name="Google Shape;128;p10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251" name="Google Shape;129;p10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252" name="Google Shape;130;p10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53" name="Google Shape;131;p10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ldNum" idx="20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9854D28-0A7F-4736-9B1C-11B52AF01105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125;p10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9" name="Google Shape;126;p10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0" name="Google Shape;127;p10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1" name="Google Shape;128;p10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262" name="Google Shape;129;p10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263" name="Google Shape;130;p10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64" name="Google Shape;131;p10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sldNum" idx="2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C3504A-52CC-41C5-9F54-73842397ED91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125;p10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9" name="Google Shape;126;p10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0" name="Google Shape;127;p10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1" name="Google Shape;128;p10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272" name="Google Shape;129;p10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273" name="Google Shape;130;p10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74" name="Google Shape;131;p10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sldNum" idx="2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B54935-DFA7-4CC8-93A0-396F4BABD673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6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125;p10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3" name="Google Shape;126;p10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4" name="Google Shape;127;p10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5" name="Google Shape;128;p10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286" name="Google Shape;129;p10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287" name="Google Shape;130;p10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88" name="Google Shape;131;p10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2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58EF34-3441-41BF-AA9B-A51899EBACFA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6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125;p10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5" name="Google Shape;126;p10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6" name="Google Shape;127;p10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7" name="Google Shape;128;p10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298" name="Google Shape;129;p10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299" name="Google Shape;130;p10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00" name="Google Shape;131;p10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ldNum" idx="24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239581-9917-44E2-8330-2D8ECE04C33E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6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66;p5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6" name="Google Shape;67;p5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7" name="Google Shape;68;p5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8" name="Google Shape;69;p5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309" name="Google Shape;70;p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310" name="Google Shape;71;p5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11" name="Google Shape;72;p5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25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9433A4-AC3A-4BF7-9CB0-43F7698557F5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66;p5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8" name="Google Shape;67;p5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9" name="Google Shape;68;p5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0" name="Google Shape;69;p5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321" name="Google Shape;70;p5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322" name="Google Shape;71;p5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23" name="Google Shape;72;p5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26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D8F371-2FB8-4279-8E6C-DF565316B9F1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&lt;number&gt;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62;p12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" name="Google Shape;163;p12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" name="Google Shape;164;p12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" name="Google Shape;165;p12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37" name="Google Shape;166;p12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38" name="Google Shape;167;p12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" name="Google Shape;168;p12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40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4266FF-46A0-4244-A17B-FD805BE3C76F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174;p13"/>
          <p:cNvGrpSpPr/>
          <p:nvPr/>
        </p:nvGrpSpPr>
        <p:grpSpPr>
          <a:xfrm>
            <a:off x="0" y="4129920"/>
            <a:ext cx="696960" cy="682200"/>
            <a:chOff x="0" y="4129920"/>
            <a:chExt cx="696960" cy="682200"/>
          </a:xfrm>
        </p:grpSpPr>
        <p:sp>
          <p:nvSpPr>
            <p:cNvPr id="42" name="Google Shape;175;p13"/>
            <p:cNvSpPr/>
            <p:nvPr/>
          </p:nvSpPr>
          <p:spPr>
            <a:xfrm rot="16200000">
              <a:off x="0" y="4129920"/>
              <a:ext cx="543600" cy="5436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3" name="Google Shape;176;p13"/>
            <p:cNvSpPr/>
            <p:nvPr/>
          </p:nvSpPr>
          <p:spPr>
            <a:xfrm flipH="1">
              <a:off x="153360" y="4268520"/>
              <a:ext cx="543600" cy="5436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44" name="Google Shape;179;p13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5" name="Google Shape;180;p13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" name="Google Shape;181;p13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" name="Google Shape;182;p13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EC90343-84A1-44EA-89BA-12B9FD12FF86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84;p14"/>
          <p:cNvGrpSpPr/>
          <p:nvPr/>
        </p:nvGrpSpPr>
        <p:grpSpPr>
          <a:xfrm>
            <a:off x="4406760" y="-720"/>
            <a:ext cx="4736520" cy="5143680"/>
            <a:chOff x="4406760" y="-720"/>
            <a:chExt cx="4736520" cy="5143680"/>
          </a:xfrm>
        </p:grpSpPr>
        <p:sp>
          <p:nvSpPr>
            <p:cNvPr id="50" name="Google Shape;185;p14"/>
            <p:cNvSpPr/>
            <p:nvPr/>
          </p:nvSpPr>
          <p:spPr>
            <a:xfrm rot="5400000">
              <a:off x="4408200" y="-1800"/>
              <a:ext cx="473292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" name="Google Shape;186;p14"/>
            <p:cNvSpPr/>
            <p:nvPr/>
          </p:nvSpPr>
          <p:spPr>
            <a:xfrm rot="5400000">
              <a:off x="4842000" y="4680"/>
              <a:ext cx="429696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2" name="Google Shape;187;p14"/>
            <p:cNvSpPr/>
            <p:nvPr/>
          </p:nvSpPr>
          <p:spPr>
            <a:xfrm rot="16200000">
              <a:off x="5618520" y="123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3" name="Google Shape;188;p14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4" name="Google Shape;189;p14"/>
            <p:cNvSpPr/>
            <p:nvPr/>
          </p:nvSpPr>
          <p:spPr>
            <a:xfrm rot="16200000">
              <a:off x="5987160" y="2470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5" name="Google Shape;190;p14"/>
            <p:cNvSpPr/>
            <p:nvPr/>
          </p:nvSpPr>
          <p:spPr>
            <a:xfrm flipH="1">
              <a:off x="6221520" y="2676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6" name="Google Shape;191;p14"/>
            <p:cNvSpPr/>
            <p:nvPr/>
          </p:nvSpPr>
          <p:spPr>
            <a:xfrm rot="16200000">
              <a:off x="6675480" y="1863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7" name="Google Shape;192;p14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" name="Google Shape;193;p14"/>
            <p:cNvSpPr/>
            <p:nvPr/>
          </p:nvSpPr>
          <p:spPr>
            <a:xfrm rot="16200000">
              <a:off x="6861240" y="247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9" name="Google Shape;194;p14"/>
            <p:cNvSpPr/>
            <p:nvPr/>
          </p:nvSpPr>
          <p:spPr>
            <a:xfrm flipH="1">
              <a:off x="7964640" y="2692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0" name="Google Shape;195;p14"/>
            <p:cNvSpPr/>
            <p:nvPr/>
          </p:nvSpPr>
          <p:spPr>
            <a:xfrm flipH="1">
              <a:off x="8144280" y="33087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1" name="Google Shape;196;p14"/>
            <p:cNvSpPr/>
            <p:nvPr/>
          </p:nvSpPr>
          <p:spPr>
            <a:xfrm rot="16200000">
              <a:off x="7047720" y="3096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2" name="Google Shape;197;p14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3" name="Google Shape;198;p14"/>
            <p:cNvSpPr/>
            <p:nvPr/>
          </p:nvSpPr>
          <p:spPr>
            <a:xfrm rot="16200000">
              <a:off x="7227360" y="3711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64" name="Google Shape;199;p14"/>
            <p:cNvSpPr/>
            <p:nvPr/>
          </p:nvSpPr>
          <p:spPr>
            <a:xfrm flipH="1">
              <a:off x="7461720" y="39182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5" name="Google Shape;200;p14"/>
            <p:cNvSpPr/>
            <p:nvPr/>
          </p:nvSpPr>
          <p:spPr>
            <a:xfrm rot="16200000">
              <a:off x="8102520" y="37195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6" name="Google Shape;201;p14"/>
            <p:cNvSpPr/>
            <p:nvPr/>
          </p:nvSpPr>
          <p:spPr>
            <a:xfrm flipH="1">
              <a:off x="8333640" y="3925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7" name="Google Shape;202;p14"/>
            <p:cNvSpPr/>
            <p:nvPr/>
          </p:nvSpPr>
          <p:spPr>
            <a:xfrm rot="16200000">
              <a:off x="8288280" y="4335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68" name="Google Shape;206;p14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9" name="Google Shape;207;p14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" name="Google Shape;208;p14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1" name="Google Shape;209;p14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9BB5D5-027F-4DB0-924A-13445C5649CB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FDEF7A7-2971-4CB2-AB51-7EF997B86F83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213;p16"/>
          <p:cNvSpPr/>
          <p:nvPr/>
        </p:nvSpPr>
        <p:spPr>
          <a:xfrm rot="16200000">
            <a:off x="113400" y="-103680"/>
            <a:ext cx="5141160" cy="5363280"/>
          </a:xfrm>
          <a:prstGeom prst="diagStripe">
            <a:avLst>
              <a:gd name="adj" fmla="val 50343"/>
            </a:avLst>
          </a:prstGeom>
          <a:blipFill rotWithShape="0">
            <a:blip r:embed="rId2">
              <a:alphaModFix amt="8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Google Shape;217;p16">
            <a:hlinkClick r:id="rId3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6" name="Google Shape;218;p16">
            <a:hlinkClick r:id="rId4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7" name="Google Shape;219;p16">
            <a:hlinkClick r:id="rId5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" name="Google Shape;220;p16">
            <a:hlinkClick r:id="rId6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79" name="Google Shape;221;p16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80" name="Google Shape;222;p16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81" name="Google Shape;223;p16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82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4B8AB2-005D-4283-ABF9-C9B9DAA42BEF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18;p3"/>
          <p:cNvGrpSpPr/>
          <p:nvPr/>
        </p:nvGrpSpPr>
        <p:grpSpPr>
          <a:xfrm>
            <a:off x="4406760" y="-720"/>
            <a:ext cx="4736520" cy="5143680"/>
            <a:chOff x="4406760" y="-720"/>
            <a:chExt cx="4736520" cy="5143680"/>
          </a:xfrm>
        </p:grpSpPr>
        <p:sp>
          <p:nvSpPr>
            <p:cNvPr id="84" name="Google Shape;19;p3"/>
            <p:cNvSpPr/>
            <p:nvPr/>
          </p:nvSpPr>
          <p:spPr>
            <a:xfrm rot="5400000">
              <a:off x="4408200" y="-1800"/>
              <a:ext cx="473292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5" name="Google Shape;20;p3"/>
            <p:cNvSpPr/>
            <p:nvPr/>
          </p:nvSpPr>
          <p:spPr>
            <a:xfrm rot="5400000">
              <a:off x="4842000" y="4680"/>
              <a:ext cx="429696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6" name="Google Shape;21;p3"/>
            <p:cNvSpPr/>
            <p:nvPr/>
          </p:nvSpPr>
          <p:spPr>
            <a:xfrm rot="16200000">
              <a:off x="5618520" y="123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7" name="Google Shape;22;p3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8" name="Google Shape;23;p3"/>
            <p:cNvSpPr/>
            <p:nvPr/>
          </p:nvSpPr>
          <p:spPr>
            <a:xfrm rot="16200000">
              <a:off x="5987160" y="2470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9" name="Google Shape;24;p3"/>
            <p:cNvSpPr/>
            <p:nvPr/>
          </p:nvSpPr>
          <p:spPr>
            <a:xfrm flipH="1">
              <a:off x="6221520" y="2676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0" name="Google Shape;25;p3"/>
            <p:cNvSpPr/>
            <p:nvPr/>
          </p:nvSpPr>
          <p:spPr>
            <a:xfrm rot="16200000">
              <a:off x="6675480" y="1863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1" name="Google Shape;26;p3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2" name="Google Shape;27;p3"/>
            <p:cNvSpPr/>
            <p:nvPr/>
          </p:nvSpPr>
          <p:spPr>
            <a:xfrm rot="16200000">
              <a:off x="6861240" y="247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3" name="Google Shape;28;p3"/>
            <p:cNvSpPr/>
            <p:nvPr/>
          </p:nvSpPr>
          <p:spPr>
            <a:xfrm flipH="1">
              <a:off x="7964640" y="2692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4" name="Google Shape;29;p3"/>
            <p:cNvSpPr/>
            <p:nvPr/>
          </p:nvSpPr>
          <p:spPr>
            <a:xfrm flipH="1">
              <a:off x="8144280" y="33087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5" name="Google Shape;30;p3"/>
            <p:cNvSpPr/>
            <p:nvPr/>
          </p:nvSpPr>
          <p:spPr>
            <a:xfrm rot="16200000">
              <a:off x="7047720" y="3096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6" name="Google Shape;31;p3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7" name="Google Shape;32;p3"/>
            <p:cNvSpPr/>
            <p:nvPr/>
          </p:nvSpPr>
          <p:spPr>
            <a:xfrm rot="16200000">
              <a:off x="7227360" y="3711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8" name="Google Shape;33;p3"/>
            <p:cNvSpPr/>
            <p:nvPr/>
          </p:nvSpPr>
          <p:spPr>
            <a:xfrm flipH="1">
              <a:off x="7461720" y="39182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Google Shape;34;p3"/>
            <p:cNvSpPr/>
            <p:nvPr/>
          </p:nvSpPr>
          <p:spPr>
            <a:xfrm rot="16200000">
              <a:off x="8102520" y="37195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0" name="Google Shape;35;p3"/>
            <p:cNvSpPr/>
            <p:nvPr/>
          </p:nvSpPr>
          <p:spPr>
            <a:xfrm flipH="1">
              <a:off x="8333640" y="3925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1" name="Google Shape;36;p3"/>
            <p:cNvSpPr/>
            <p:nvPr/>
          </p:nvSpPr>
          <p:spPr>
            <a:xfrm rot="16200000">
              <a:off x="8288280" y="4335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02" name="Google Shape;39;p3">
            <a:hlinkClick r:id="rId2"/>
          </p:cNvPr>
          <p:cNvSpPr/>
          <p:nvPr/>
        </p:nvSpPr>
        <p:spPr>
          <a:xfrm>
            <a:off x="0" y="0"/>
            <a:ext cx="631800" cy="587520"/>
          </a:xfrm>
          <a:prstGeom prst="rect">
            <a:avLst/>
          </a:prstGeom>
          <a:solidFill>
            <a:srgbClr val="1b21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3" name="Google Shape;40;p3">
            <a:hlinkClick r:id="rId3"/>
          </p:cNvPr>
          <p:cNvSpPr/>
          <p:nvPr/>
        </p:nvSpPr>
        <p:spPr>
          <a:xfrm>
            <a:off x="212040" y="22176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4" name="Google Shape;41;p3">
            <a:hlinkClick r:id="rId4"/>
          </p:cNvPr>
          <p:cNvSpPr/>
          <p:nvPr/>
        </p:nvSpPr>
        <p:spPr>
          <a:xfrm>
            <a:off x="212040" y="28440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Google Shape;42;p3">
            <a:hlinkClick r:id="rId5"/>
          </p:cNvPr>
          <p:cNvSpPr/>
          <p:nvPr/>
        </p:nvSpPr>
        <p:spPr>
          <a:xfrm>
            <a:off x="212040" y="346680"/>
            <a:ext cx="218520" cy="18000"/>
          </a:xfrm>
          <a:prstGeom prst="rect">
            <a:avLst/>
          </a:prstGeom>
          <a:solidFill>
            <a:srgbClr val="55688b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37B14B6-CE6A-4723-8AF4-22862F8E2EE7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44;p4"/>
          <p:cNvGrpSpPr/>
          <p:nvPr/>
        </p:nvGrpSpPr>
        <p:grpSpPr>
          <a:xfrm>
            <a:off x="4406760" y="-720"/>
            <a:ext cx="4736520" cy="5143680"/>
            <a:chOff x="4406760" y="-720"/>
            <a:chExt cx="4736520" cy="5143680"/>
          </a:xfrm>
        </p:grpSpPr>
        <p:sp>
          <p:nvSpPr>
            <p:cNvPr id="108" name="Google Shape;45;p4"/>
            <p:cNvSpPr/>
            <p:nvPr/>
          </p:nvSpPr>
          <p:spPr>
            <a:xfrm rot="5400000">
              <a:off x="4408200" y="-1800"/>
              <a:ext cx="4732920" cy="473652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9" name="Google Shape;46;p4"/>
            <p:cNvSpPr/>
            <p:nvPr/>
          </p:nvSpPr>
          <p:spPr>
            <a:xfrm rot="5400000">
              <a:off x="4842000" y="4680"/>
              <a:ext cx="4296960" cy="42858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0" name="Google Shape;47;p4"/>
            <p:cNvSpPr/>
            <p:nvPr/>
          </p:nvSpPr>
          <p:spPr>
            <a:xfrm rot="16200000">
              <a:off x="5618520" y="1237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1" name="Google Shape;48;p4"/>
            <p:cNvSpPr/>
            <p:nvPr/>
          </p:nvSpPr>
          <p:spPr>
            <a:xfrm flipH="1">
              <a:off x="5849280" y="1443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2" name="Google Shape;49;p4"/>
            <p:cNvSpPr/>
            <p:nvPr/>
          </p:nvSpPr>
          <p:spPr>
            <a:xfrm rot="16200000">
              <a:off x="5987160" y="24703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50;p4"/>
            <p:cNvSpPr/>
            <p:nvPr/>
          </p:nvSpPr>
          <p:spPr>
            <a:xfrm flipH="1">
              <a:off x="6221520" y="2676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4" name="Google Shape;51;p4"/>
            <p:cNvSpPr/>
            <p:nvPr/>
          </p:nvSpPr>
          <p:spPr>
            <a:xfrm rot="16200000">
              <a:off x="6675480" y="1863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5" name="Google Shape;52;p4"/>
            <p:cNvSpPr/>
            <p:nvPr/>
          </p:nvSpPr>
          <p:spPr>
            <a:xfrm flipH="1">
              <a:off x="6907320" y="2069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6" name="Google Shape;53;p4"/>
            <p:cNvSpPr/>
            <p:nvPr/>
          </p:nvSpPr>
          <p:spPr>
            <a:xfrm rot="16200000">
              <a:off x="6861240" y="247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7" name="Google Shape;54;p4"/>
            <p:cNvSpPr/>
            <p:nvPr/>
          </p:nvSpPr>
          <p:spPr>
            <a:xfrm flipH="1">
              <a:off x="7964640" y="2692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8" name="Google Shape;55;p4"/>
            <p:cNvSpPr/>
            <p:nvPr/>
          </p:nvSpPr>
          <p:spPr>
            <a:xfrm flipH="1">
              <a:off x="8144280" y="33087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9" name="Google Shape;56;p4"/>
            <p:cNvSpPr/>
            <p:nvPr/>
          </p:nvSpPr>
          <p:spPr>
            <a:xfrm rot="16200000">
              <a:off x="7047720" y="30960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0" name="Google Shape;57;p4"/>
            <p:cNvSpPr/>
            <p:nvPr/>
          </p:nvSpPr>
          <p:spPr>
            <a:xfrm flipH="1">
              <a:off x="7275960" y="33026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1" name="Google Shape;58;p4"/>
            <p:cNvSpPr/>
            <p:nvPr/>
          </p:nvSpPr>
          <p:spPr>
            <a:xfrm rot="16200000">
              <a:off x="7227360" y="3711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59;p4"/>
            <p:cNvSpPr/>
            <p:nvPr/>
          </p:nvSpPr>
          <p:spPr>
            <a:xfrm flipH="1">
              <a:off x="7461720" y="391824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3" name="Google Shape;60;p4"/>
            <p:cNvSpPr/>
            <p:nvPr/>
          </p:nvSpPr>
          <p:spPr>
            <a:xfrm rot="16200000">
              <a:off x="8102520" y="37195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61;p4"/>
            <p:cNvSpPr/>
            <p:nvPr/>
          </p:nvSpPr>
          <p:spPr>
            <a:xfrm flipH="1">
              <a:off x="8333640" y="39258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5" name="Google Shape;62;p4"/>
            <p:cNvSpPr/>
            <p:nvPr/>
          </p:nvSpPr>
          <p:spPr>
            <a:xfrm rot="16200000">
              <a:off x="8288280" y="433512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26" name="PlaceHolder 1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2EED62-26EA-4E18-8033-AA1F7085E4CA}" type="slidenum">
              <a:rPr b="0" lang="en-GB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1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3121920" y="1848600"/>
            <a:ext cx="6389640" cy="198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Student Management </a:t>
            </a:r>
            <a:br>
              <a:rPr sz="4000"/>
            </a:br>
            <a:r>
              <a:rPr b="0" lang="en-GB" sz="40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System</a:t>
            </a:r>
            <a:endParaRPr b="0" lang="en-US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Firebase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9" name="Google Shape;292;p 3"/>
          <p:cNvSpPr/>
          <p:nvPr/>
        </p:nvSpPr>
        <p:spPr>
          <a:xfrm>
            <a:off x="5811480" y="1975680"/>
            <a:ext cx="334224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0" name="Google Shape;293;p 2"/>
          <p:cNvSpPr/>
          <p:nvPr/>
        </p:nvSpPr>
        <p:spPr>
          <a:xfrm>
            <a:off x="1551600" y="1089360"/>
            <a:ext cx="6137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rcRect l="0" t="14066" r="0" b="0"/>
          <a:stretch/>
        </p:blipFill>
        <p:spPr>
          <a:xfrm>
            <a:off x="1363320" y="1307160"/>
            <a:ext cx="7094520" cy="34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Firebase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3" name="Google Shape;292;p 1"/>
          <p:cNvSpPr/>
          <p:nvPr/>
        </p:nvSpPr>
        <p:spPr>
          <a:xfrm>
            <a:off x="5811480" y="1975680"/>
            <a:ext cx="334224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4" name="Google Shape;293;p 1"/>
          <p:cNvSpPr/>
          <p:nvPr/>
        </p:nvSpPr>
        <p:spPr>
          <a:xfrm>
            <a:off x="1551600" y="1089360"/>
            <a:ext cx="6137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rcRect l="0" t="12752" r="0" b="0"/>
          <a:stretch/>
        </p:blipFill>
        <p:spPr>
          <a:xfrm>
            <a:off x="1143000" y="1143000"/>
            <a:ext cx="745308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Firebase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7" name="Google Shape;292;p 5"/>
          <p:cNvSpPr/>
          <p:nvPr/>
        </p:nvSpPr>
        <p:spPr>
          <a:xfrm>
            <a:off x="5811480" y="1975680"/>
            <a:ext cx="334224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8" name="Google Shape;293;p 4"/>
          <p:cNvSpPr/>
          <p:nvPr/>
        </p:nvSpPr>
        <p:spPr>
          <a:xfrm>
            <a:off x="1551600" y="1089360"/>
            <a:ext cx="6137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rcRect l="0" t="10306" r="0" b="0"/>
          <a:stretch/>
        </p:blipFill>
        <p:spPr>
          <a:xfrm>
            <a:off x="1297440" y="1089360"/>
            <a:ext cx="7389000" cy="372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Firebase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1" name="Google Shape;292;p 6"/>
          <p:cNvSpPr/>
          <p:nvPr/>
        </p:nvSpPr>
        <p:spPr>
          <a:xfrm>
            <a:off x="5811480" y="1975680"/>
            <a:ext cx="334224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2" name="Google Shape;293;p 5"/>
          <p:cNvSpPr/>
          <p:nvPr/>
        </p:nvSpPr>
        <p:spPr>
          <a:xfrm>
            <a:off x="1551600" y="1089360"/>
            <a:ext cx="6137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rcRect l="0" t="13417" r="0" b="0"/>
          <a:stretch/>
        </p:blipFill>
        <p:spPr>
          <a:xfrm>
            <a:off x="1235880" y="1150560"/>
            <a:ext cx="7643160" cy="372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750960" y="2546280"/>
            <a:ext cx="3062160" cy="69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Thank you!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395" name="Google Shape;311;p26"/>
          <p:cNvGrpSpPr/>
          <p:nvPr/>
        </p:nvGrpSpPr>
        <p:grpSpPr>
          <a:xfrm>
            <a:off x="4066920" y="1553400"/>
            <a:ext cx="3159000" cy="2439360"/>
            <a:chOff x="4066920" y="1553400"/>
            <a:chExt cx="3159000" cy="2439360"/>
          </a:xfrm>
        </p:grpSpPr>
        <p:sp>
          <p:nvSpPr>
            <p:cNvPr id="396" name="Google Shape;312;p26"/>
            <p:cNvSpPr/>
            <p:nvPr/>
          </p:nvSpPr>
          <p:spPr>
            <a:xfrm>
              <a:off x="5256360" y="3350160"/>
              <a:ext cx="861480" cy="60444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97" name="Google Shape;313;p26"/>
            <p:cNvSpPr/>
            <p:nvPr/>
          </p:nvSpPr>
          <p:spPr>
            <a:xfrm rot="10800000">
              <a:off x="5346720" y="3402720"/>
              <a:ext cx="364320" cy="552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98" name="Google Shape;314;p26"/>
            <p:cNvSpPr/>
            <p:nvPr/>
          </p:nvSpPr>
          <p:spPr>
            <a:xfrm>
              <a:off x="5175720" y="3401280"/>
              <a:ext cx="148320" cy="552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99" name="Google Shape;315;p26"/>
            <p:cNvSpPr/>
            <p:nvPr/>
          </p:nvSpPr>
          <p:spPr>
            <a:xfrm rot="10800000">
              <a:off x="5095080" y="3944880"/>
              <a:ext cx="1104480" cy="4068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00" name="Google Shape;316;p26"/>
            <p:cNvSpPr/>
            <p:nvPr/>
          </p:nvSpPr>
          <p:spPr>
            <a:xfrm rot="10800000">
              <a:off x="5086080" y="3952080"/>
              <a:ext cx="1122480" cy="4068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01" name="Google Shape;317;p26"/>
            <p:cNvSpPr/>
            <p:nvPr/>
          </p:nvSpPr>
          <p:spPr>
            <a:xfrm>
              <a:off x="5321160" y="3401640"/>
              <a:ext cx="38160" cy="541440"/>
            </a:xfrm>
            <a:prstGeom prst="rect">
              <a:avLst/>
            </a:pr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02" name="Google Shape;318;p26"/>
            <p:cNvSpPr/>
            <p:nvPr/>
          </p:nvSpPr>
          <p:spPr>
            <a:xfrm>
              <a:off x="4066920" y="1568880"/>
              <a:ext cx="3159000" cy="183816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03" name="Google Shape;319;p26"/>
            <p:cNvSpPr/>
            <p:nvPr/>
          </p:nvSpPr>
          <p:spPr>
            <a:xfrm>
              <a:off x="4066920" y="1553400"/>
              <a:ext cx="3159000" cy="183816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404" name="Google Shape;320;p26" descr="offset_comp_342327_edited.jpg"/>
          <p:cNvPicPr/>
          <p:nvPr/>
        </p:nvPicPr>
        <p:blipFill>
          <a:blip r:embed="rId1"/>
          <a:srcRect l="45355" t="50729" r="19581" b="26215"/>
          <a:stretch/>
        </p:blipFill>
        <p:spPr>
          <a:xfrm>
            <a:off x="4115160" y="1605600"/>
            <a:ext cx="3062160" cy="1744560"/>
          </a:xfrm>
          <a:prstGeom prst="rect">
            <a:avLst/>
          </a:prstGeom>
          <a:ln w="0">
            <a:noFill/>
          </a:ln>
        </p:spPr>
      </p:pic>
      <p:sp>
        <p:nvSpPr>
          <p:cNvPr id="405" name="Google Shape;321;p26"/>
          <p:cNvSpPr/>
          <p:nvPr/>
        </p:nvSpPr>
        <p:spPr>
          <a:xfrm flipH="1">
            <a:off x="4114080" y="1606680"/>
            <a:ext cx="3062160" cy="1742400"/>
          </a:xfrm>
          <a:prstGeom prst="rtTriangle">
            <a:avLst/>
          </a:prstGeom>
          <a:solidFill>
            <a:srgbClr val="000000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406" name="Google Shape;322;p26"/>
          <p:cNvGrpSpPr/>
          <p:nvPr/>
        </p:nvGrpSpPr>
        <p:grpSpPr>
          <a:xfrm>
            <a:off x="6762600" y="2546280"/>
            <a:ext cx="1023480" cy="1522800"/>
            <a:chOff x="6762600" y="2546280"/>
            <a:chExt cx="1023480" cy="1522800"/>
          </a:xfrm>
        </p:grpSpPr>
        <p:sp>
          <p:nvSpPr>
            <p:cNvPr id="407" name="Google Shape;323;p26"/>
            <p:cNvSpPr/>
            <p:nvPr/>
          </p:nvSpPr>
          <p:spPr>
            <a:xfrm>
              <a:off x="6773760" y="2546280"/>
              <a:ext cx="1011960" cy="152172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 w="0">
              <a:noFill/>
            </a:ln>
            <a:effectLst>
              <a:outerShdw algn="tr" blurRad="387360" dir="8100000" dist="37674" rotWithShape="0" sx="107000" sy="10700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8" name="Google Shape;324;p26"/>
            <p:cNvSpPr/>
            <p:nvPr/>
          </p:nvSpPr>
          <p:spPr>
            <a:xfrm rot="16200000">
              <a:off x="6519240" y="2802240"/>
              <a:ext cx="1510200" cy="102348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09" name="Google Shape;325;p26"/>
            <p:cNvSpPr/>
            <p:nvPr/>
          </p:nvSpPr>
          <p:spPr>
            <a:xfrm rot="16200000">
              <a:off x="6519240" y="2791080"/>
              <a:ext cx="1510200" cy="102348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10" name="Google Shape;326;p26"/>
            <p:cNvSpPr/>
            <p:nvPr/>
          </p:nvSpPr>
          <p:spPr>
            <a:xfrm>
              <a:off x="7171920" y="3992760"/>
              <a:ext cx="204120" cy="2772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411" name="Google Shape;327;p26" descr="offset_comp_342327_edited.jpg"/>
          <p:cNvPicPr/>
          <p:nvPr/>
        </p:nvPicPr>
        <p:blipFill>
          <a:blip r:embed="rId2"/>
          <a:srcRect l="53169" t="53056" r="26238" b="16019"/>
          <a:stretch/>
        </p:blipFill>
        <p:spPr>
          <a:xfrm>
            <a:off x="6762240" y="2613600"/>
            <a:ext cx="1023120" cy="1332000"/>
          </a:xfrm>
          <a:prstGeom prst="rect">
            <a:avLst/>
          </a:prstGeom>
          <a:ln w="0">
            <a:noFill/>
          </a:ln>
        </p:spPr>
      </p:pic>
      <p:sp>
        <p:nvSpPr>
          <p:cNvPr id="412" name="Google Shape;328;p26"/>
          <p:cNvSpPr/>
          <p:nvPr/>
        </p:nvSpPr>
        <p:spPr>
          <a:xfrm flipH="1">
            <a:off x="6761160" y="2613960"/>
            <a:ext cx="1023120" cy="1332000"/>
          </a:xfrm>
          <a:prstGeom prst="rtTriangle">
            <a:avLst/>
          </a:prstGeom>
          <a:solidFill>
            <a:srgbClr val="000000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413" name="Google Shape;329;p26"/>
          <p:cNvGrpSpPr/>
          <p:nvPr/>
        </p:nvGrpSpPr>
        <p:grpSpPr>
          <a:xfrm>
            <a:off x="6405840" y="3123000"/>
            <a:ext cx="519840" cy="1035360"/>
            <a:chOff x="6405840" y="3123000"/>
            <a:chExt cx="519840" cy="1035360"/>
          </a:xfrm>
        </p:grpSpPr>
        <p:sp>
          <p:nvSpPr>
            <p:cNvPr id="414" name="Google Shape;330;p26"/>
            <p:cNvSpPr/>
            <p:nvPr/>
          </p:nvSpPr>
          <p:spPr>
            <a:xfrm>
              <a:off x="6405840" y="3123000"/>
              <a:ext cx="519480" cy="10332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 w="0">
              <a:noFill/>
            </a:ln>
            <a:effectLst>
              <a:outerShdw algn="tr" blurRad="387360" dir="8100000" dist="37674" rotWithShape="0" sx="107000" sy="10700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5" name="Google Shape;331;p26"/>
            <p:cNvSpPr/>
            <p:nvPr/>
          </p:nvSpPr>
          <p:spPr>
            <a:xfrm rot="16200000">
              <a:off x="6152040" y="3384720"/>
              <a:ext cx="1027800" cy="51948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16" name="Google Shape;332;p26"/>
            <p:cNvSpPr/>
            <p:nvPr/>
          </p:nvSpPr>
          <p:spPr>
            <a:xfrm rot="16200000">
              <a:off x="6152040" y="3377160"/>
              <a:ext cx="1027800" cy="51948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17" name="Google Shape;333;p26"/>
            <p:cNvSpPr/>
            <p:nvPr/>
          </p:nvSpPr>
          <p:spPr>
            <a:xfrm>
              <a:off x="6582240" y="4065480"/>
              <a:ext cx="168840" cy="266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418" name="Google Shape;334;p26"/>
          <p:cNvSpPr/>
          <p:nvPr/>
        </p:nvSpPr>
        <p:spPr>
          <a:xfrm>
            <a:off x="6405480" y="3121560"/>
            <a:ext cx="519480" cy="887760"/>
          </a:xfrm>
          <a:prstGeom prst="round2SameRect">
            <a:avLst>
              <a:gd name="adj1" fmla="val 4129"/>
              <a:gd name="adj2" fmla="val 0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9" name="Google Shape;335;p26"/>
          <p:cNvSpPr/>
          <p:nvPr/>
        </p:nvSpPr>
        <p:spPr>
          <a:xfrm flipH="1">
            <a:off x="6403680" y="3142800"/>
            <a:ext cx="519480" cy="866880"/>
          </a:xfrm>
          <a:prstGeom prst="rtTriangle">
            <a:avLst/>
          </a:prstGeom>
          <a:solidFill>
            <a:srgbClr val="000000">
              <a:alpha val="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420" name="Google Shape;336;p26"/>
          <p:cNvGrpSpPr/>
          <p:nvPr/>
        </p:nvGrpSpPr>
        <p:grpSpPr>
          <a:xfrm>
            <a:off x="7564680" y="3443400"/>
            <a:ext cx="454320" cy="692280"/>
            <a:chOff x="7564680" y="3443400"/>
            <a:chExt cx="454320" cy="692280"/>
          </a:xfrm>
        </p:grpSpPr>
        <p:sp>
          <p:nvSpPr>
            <p:cNvPr id="421" name="Google Shape;337;p26"/>
            <p:cNvSpPr/>
            <p:nvPr/>
          </p:nvSpPr>
          <p:spPr>
            <a:xfrm rot="10800000">
              <a:off x="7648920" y="3906000"/>
              <a:ext cx="288000" cy="2296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22" name="Google Shape;338;p26"/>
            <p:cNvSpPr/>
            <p:nvPr/>
          </p:nvSpPr>
          <p:spPr>
            <a:xfrm rot="5400000">
              <a:off x="7677360" y="3944520"/>
              <a:ext cx="127440" cy="18324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23" name="Google Shape;339;p26"/>
            <p:cNvSpPr/>
            <p:nvPr/>
          </p:nvSpPr>
          <p:spPr>
            <a:xfrm>
              <a:off x="7648200" y="3443400"/>
              <a:ext cx="288000" cy="2296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24" name="Google Shape;340;p26"/>
            <p:cNvSpPr/>
            <p:nvPr/>
          </p:nvSpPr>
          <p:spPr>
            <a:xfrm>
              <a:off x="7564680" y="3564000"/>
              <a:ext cx="454320" cy="454320"/>
            </a:xfrm>
            <a:prstGeom prst="ellipse">
              <a:avLst/>
            </a:prstGeom>
            <a:solidFill>
              <a:srgbClr val="1b212c"/>
            </a:solidFill>
            <a:ln w="0">
              <a:noFill/>
            </a:ln>
            <a:effectLst>
              <a:outerShdw algn="tr" blurRad="387360" dir="8100000" dist="37674" rotWithShape="0" sx="107000" sy="10700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425" name="Google Shape;341;p26"/>
          <p:cNvGrpSpPr/>
          <p:nvPr/>
        </p:nvGrpSpPr>
        <p:grpSpPr>
          <a:xfrm>
            <a:off x="7564680" y="3561840"/>
            <a:ext cx="477360" cy="461520"/>
            <a:chOff x="7564680" y="3561840"/>
            <a:chExt cx="477360" cy="461520"/>
          </a:xfrm>
        </p:grpSpPr>
        <p:sp>
          <p:nvSpPr>
            <p:cNvPr id="426" name="Google Shape;342;p26"/>
            <p:cNvSpPr/>
            <p:nvPr/>
          </p:nvSpPr>
          <p:spPr>
            <a:xfrm>
              <a:off x="7564680" y="3569040"/>
              <a:ext cx="454320" cy="454320"/>
            </a:xfrm>
            <a:prstGeom prst="ellipse">
              <a:avLst/>
            </a:prstGeom>
            <a:solidFill>
              <a:srgbClr val="9999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grpSp>
          <p:nvGrpSpPr>
            <p:cNvPr id="427" name="Google Shape;343;p26"/>
            <p:cNvGrpSpPr/>
            <p:nvPr/>
          </p:nvGrpSpPr>
          <p:grpSpPr>
            <a:xfrm>
              <a:off x="7564680" y="3561840"/>
              <a:ext cx="477360" cy="454320"/>
              <a:chOff x="7564680" y="3561840"/>
              <a:chExt cx="477360" cy="454320"/>
            </a:xfrm>
          </p:grpSpPr>
          <p:sp>
            <p:nvSpPr>
              <p:cNvPr id="428" name="Google Shape;344;p26"/>
              <p:cNvSpPr/>
              <p:nvPr/>
            </p:nvSpPr>
            <p:spPr>
              <a:xfrm>
                <a:off x="7564680" y="3561840"/>
                <a:ext cx="454320" cy="454320"/>
              </a:xfrm>
              <a:prstGeom prst="ellipse">
                <a:avLst/>
              </a:prstGeom>
              <a:solidFill>
                <a:srgbClr val="d9d9d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429" name="Google Shape;345;p26"/>
              <p:cNvSpPr/>
              <p:nvPr/>
            </p:nvSpPr>
            <p:spPr>
              <a:xfrm>
                <a:off x="7995960" y="3765960"/>
                <a:ext cx="46080" cy="46080"/>
              </a:xfrm>
              <a:prstGeom prst="flowChartDelay">
                <a:avLst/>
              </a:prstGeom>
              <a:solidFill>
                <a:srgbClr val="d9d9d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sp>
        <p:nvSpPr>
          <p:cNvPr id="430" name="Google Shape;346;p26"/>
          <p:cNvSpPr/>
          <p:nvPr/>
        </p:nvSpPr>
        <p:spPr>
          <a:xfrm>
            <a:off x="7592040" y="3590640"/>
            <a:ext cx="399600" cy="39816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31" name="Google Shape;347;p26"/>
          <p:cNvGrpSpPr/>
          <p:nvPr/>
        </p:nvGrpSpPr>
        <p:grpSpPr>
          <a:xfrm>
            <a:off x="8110800" y="3443400"/>
            <a:ext cx="434880" cy="692280"/>
            <a:chOff x="8110800" y="3443400"/>
            <a:chExt cx="434880" cy="692280"/>
          </a:xfrm>
        </p:grpSpPr>
        <p:sp>
          <p:nvSpPr>
            <p:cNvPr id="432" name="Google Shape;348;p26"/>
            <p:cNvSpPr/>
            <p:nvPr/>
          </p:nvSpPr>
          <p:spPr>
            <a:xfrm>
              <a:off x="8176680" y="3444480"/>
              <a:ext cx="288000" cy="68976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 w="0">
              <a:noFill/>
            </a:ln>
            <a:effectLst>
              <a:outerShdw algn="tr" blurRad="387360" dir="8100000" dist="37674" rotWithShape="0" sx="107000" sy="10700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3" name="Google Shape;349;p26"/>
            <p:cNvSpPr/>
            <p:nvPr/>
          </p:nvSpPr>
          <p:spPr>
            <a:xfrm rot="10800000">
              <a:off x="8177400" y="3906000"/>
              <a:ext cx="288000" cy="2296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34" name="Google Shape;350;p26"/>
            <p:cNvSpPr/>
            <p:nvPr/>
          </p:nvSpPr>
          <p:spPr>
            <a:xfrm rot="5400000">
              <a:off x="8205480" y="3944520"/>
              <a:ext cx="127440" cy="18324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35" name="Google Shape;351;p26"/>
            <p:cNvSpPr/>
            <p:nvPr/>
          </p:nvSpPr>
          <p:spPr>
            <a:xfrm>
              <a:off x="8176320" y="3443400"/>
              <a:ext cx="288000" cy="2296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36" name="Google Shape;352;p26"/>
            <p:cNvSpPr/>
            <p:nvPr/>
          </p:nvSpPr>
          <p:spPr>
            <a:xfrm>
              <a:off x="8118720" y="3569400"/>
              <a:ext cx="395640" cy="44352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 w="0">
              <a:noFill/>
            </a:ln>
            <a:effectLst>
              <a:outerShdw algn="tr" blurRad="387360" dir="8100000" dist="37674" rotWithShape="0" sx="107000" sy="10700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7" name="Google Shape;353;p26"/>
            <p:cNvSpPr/>
            <p:nvPr/>
          </p:nvSpPr>
          <p:spPr>
            <a:xfrm>
              <a:off x="8110800" y="3585960"/>
              <a:ext cx="411480" cy="4554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8" name="Google Shape;354;p26"/>
            <p:cNvSpPr/>
            <p:nvPr/>
          </p:nvSpPr>
          <p:spPr>
            <a:xfrm>
              <a:off x="8499600" y="3765960"/>
              <a:ext cx="46080" cy="46080"/>
            </a:xfrm>
            <a:prstGeom prst="flowChartDelay">
              <a:avLst/>
            </a:pr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439" name="Google Shape;355;p26"/>
            <p:cNvSpPr/>
            <p:nvPr/>
          </p:nvSpPr>
          <p:spPr>
            <a:xfrm>
              <a:off x="8110800" y="3567600"/>
              <a:ext cx="411480" cy="4680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440" name="Google Shape;356;p26"/>
          <p:cNvSpPr/>
          <p:nvPr/>
        </p:nvSpPr>
        <p:spPr>
          <a:xfrm>
            <a:off x="8127360" y="3586680"/>
            <a:ext cx="378000" cy="428760"/>
          </a:xfrm>
          <a:prstGeom prst="roundRect">
            <a:avLst>
              <a:gd name="adj" fmla="val 7794"/>
            </a:avLst>
          </a:prstGeom>
          <a:blipFill rotWithShape="0">
            <a:blip r:embed="rId5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297440" y="1132560"/>
            <a:ext cx="7038000" cy="48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Student Management System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1" name="Google Shape;234;p18"/>
          <p:cNvSpPr/>
          <p:nvPr/>
        </p:nvSpPr>
        <p:spPr>
          <a:xfrm>
            <a:off x="1325520" y="241812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trike="noStrike" u="none">
                <a:solidFill>
                  <a:srgbClr val="cacaca"/>
                </a:solidFill>
                <a:uFillTx/>
                <a:latin typeface="Montserrat"/>
                <a:ea typeface="Montserrat"/>
              </a:rPr>
              <a:t>Overview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2" name="Google Shape;235;p18"/>
          <p:cNvSpPr/>
          <p:nvPr/>
        </p:nvSpPr>
        <p:spPr>
          <a:xfrm>
            <a:off x="1294200" y="297180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trike="noStrike" u="none">
                <a:solidFill>
                  <a:srgbClr val="cacaca"/>
                </a:solidFill>
                <a:uFillTx/>
                <a:latin typeface="Montserrat"/>
                <a:ea typeface="Montserrat"/>
              </a:rPr>
              <a:t>Core Functionalities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3" name="Google Shape;237;p18"/>
          <p:cNvSpPr/>
          <p:nvPr/>
        </p:nvSpPr>
        <p:spPr>
          <a:xfrm>
            <a:off x="1294200" y="3074040"/>
            <a:ext cx="3017160" cy="3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Overview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1297440" y="1567440"/>
            <a:ext cx="7038000" cy="291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Our Student Management System  is a software solution that streamlines the administration of educational institutions by automating processes such as student enrollment, attendance tracking, and grade management. 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It organizes course offerings, facilitates communication between students, parents, and faculty, and generates detailed reports on performance and attendance.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 </a:t>
            </a:r>
            <a:r>
              <a:rPr b="0" lang="en-GB" sz="13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By providing user management features for different roles, an SMS enhances efficiency, reduces paperwork, and improves the overall educational experience for all stakeholders.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Core Functionalities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7" name="Google Shape;249;p20"/>
          <p:cNvSpPr/>
          <p:nvPr/>
        </p:nvSpPr>
        <p:spPr>
          <a:xfrm>
            <a:off x="1297440" y="1743480"/>
            <a:ext cx="731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01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2030400" y="1884600"/>
            <a:ext cx="5876280" cy="6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rgbClr val="ffffff"/>
                </a:solidFill>
                <a:uFillTx/>
                <a:latin typeface="Lato"/>
                <a:ea typeface="Lato"/>
              </a:rPr>
              <a:t>Adding, editing, and deleting Student records.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9" name="Google Shape;251;p20"/>
          <p:cNvSpPr/>
          <p:nvPr/>
        </p:nvSpPr>
        <p:spPr>
          <a:xfrm>
            <a:off x="1297440" y="2658600"/>
            <a:ext cx="731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02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2030400" y="2658600"/>
            <a:ext cx="5876280" cy="8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rgbClr val="ffffff"/>
                </a:solidFill>
                <a:uFillTx/>
                <a:latin typeface="Lato"/>
                <a:ea typeface="Lato"/>
              </a:rPr>
              <a:t>Cataloging Students based on their merit,Roll No, etc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1" name="Google Shape;253;p20"/>
          <p:cNvSpPr/>
          <p:nvPr/>
        </p:nvSpPr>
        <p:spPr>
          <a:xfrm>
            <a:off x="1297440" y="3573360"/>
            <a:ext cx="731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03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/>
          </p:nvPr>
        </p:nvSpPr>
        <p:spPr>
          <a:xfrm>
            <a:off x="2030400" y="3665880"/>
            <a:ext cx="5876280" cy="8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rgbClr val="ffffff"/>
                </a:solidFill>
                <a:uFillTx/>
                <a:latin typeface="Lato"/>
                <a:ea typeface="Lato"/>
              </a:rPr>
              <a:t>Tracking academic history 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3" name="Google Shape;255;p20"/>
          <p:cNvSpPr/>
          <p:nvPr/>
        </p:nvSpPr>
        <p:spPr>
          <a:xfrm>
            <a:off x="5811480" y="1499400"/>
            <a:ext cx="334224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4" name="Google Shape;256;p20"/>
          <p:cNvSpPr/>
          <p:nvPr/>
        </p:nvSpPr>
        <p:spPr>
          <a:xfrm>
            <a:off x="1551600" y="1089360"/>
            <a:ext cx="6137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Student Management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Core Functionalities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6" name="Google Shape;262;p21"/>
          <p:cNvSpPr/>
          <p:nvPr/>
        </p:nvSpPr>
        <p:spPr>
          <a:xfrm>
            <a:off x="1297440" y="1743480"/>
            <a:ext cx="731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01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2030400" y="1884600"/>
            <a:ext cx="5876280" cy="6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rgbClr val="ffffff"/>
                </a:solidFill>
                <a:uFillTx/>
                <a:latin typeface="Lato"/>
                <a:ea typeface="Lato"/>
              </a:rPr>
              <a:t>Managing attendance of students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8" name="Google Shape;264;p21"/>
          <p:cNvSpPr/>
          <p:nvPr/>
        </p:nvSpPr>
        <p:spPr>
          <a:xfrm>
            <a:off x="1297440" y="2658600"/>
            <a:ext cx="731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02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/>
          </p:nvPr>
        </p:nvSpPr>
        <p:spPr>
          <a:xfrm>
            <a:off x="2030400" y="2743920"/>
            <a:ext cx="5876280" cy="8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rgbClr val="ffffff"/>
                </a:solidFill>
                <a:uFillTx/>
                <a:latin typeface="Lato"/>
                <a:ea typeface="Lato"/>
              </a:rPr>
              <a:t>Tracking attendance percentage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0" name="Google Shape;266;p21"/>
          <p:cNvSpPr/>
          <p:nvPr/>
        </p:nvSpPr>
        <p:spPr>
          <a:xfrm>
            <a:off x="1297440" y="3573360"/>
            <a:ext cx="731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03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2030400" y="3665880"/>
            <a:ext cx="5876280" cy="8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rgbClr val="ffffff"/>
                </a:solidFill>
                <a:uFillTx/>
                <a:latin typeface="Lato"/>
                <a:ea typeface="Lato"/>
              </a:rPr>
              <a:t>Tracking Event absence.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2" name="Google Shape;268;p21"/>
          <p:cNvSpPr/>
          <p:nvPr/>
        </p:nvSpPr>
        <p:spPr>
          <a:xfrm>
            <a:off x="5811480" y="1499400"/>
            <a:ext cx="334224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3" name="Google Shape;269;p21"/>
          <p:cNvSpPr/>
          <p:nvPr/>
        </p:nvSpPr>
        <p:spPr>
          <a:xfrm>
            <a:off x="1551600" y="1089360"/>
            <a:ext cx="6137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Attendance Management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Core Functionalities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5" name="Google Shape;275;p22"/>
          <p:cNvSpPr/>
          <p:nvPr/>
        </p:nvSpPr>
        <p:spPr>
          <a:xfrm>
            <a:off x="1297440" y="1743480"/>
            <a:ext cx="731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01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2030400" y="1884600"/>
            <a:ext cx="5876280" cy="6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rgbClr val="ffffff"/>
                </a:solidFill>
                <a:uFillTx/>
                <a:latin typeface="Lato"/>
                <a:ea typeface="Lato"/>
              </a:rPr>
              <a:t>Aid students in applying for schemes.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7" name="Google Shape;277;p22"/>
          <p:cNvSpPr/>
          <p:nvPr/>
        </p:nvSpPr>
        <p:spPr>
          <a:xfrm>
            <a:off x="1297440" y="2658600"/>
            <a:ext cx="731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02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2030400" y="2764440"/>
            <a:ext cx="5876280" cy="8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rgbClr val="ffffff"/>
                </a:solidFill>
                <a:uFillTx/>
                <a:latin typeface="Lato"/>
                <a:ea typeface="Lato"/>
              </a:rPr>
              <a:t>Aid students in managing events.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9" name="Google Shape;279;p22"/>
          <p:cNvSpPr/>
          <p:nvPr/>
        </p:nvSpPr>
        <p:spPr>
          <a:xfrm>
            <a:off x="1297440" y="3573360"/>
            <a:ext cx="731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03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2030400" y="3665880"/>
            <a:ext cx="5876280" cy="8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rgbClr val="ffffff"/>
                </a:solidFill>
                <a:uFillTx/>
                <a:latin typeface="Lato"/>
                <a:ea typeface="Lato"/>
              </a:rPr>
              <a:t>Manage student submissions.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1" name="Google Shape;281;p22"/>
          <p:cNvSpPr/>
          <p:nvPr/>
        </p:nvSpPr>
        <p:spPr>
          <a:xfrm>
            <a:off x="5811480" y="1499400"/>
            <a:ext cx="334224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2" name="Google Shape;282;p22"/>
          <p:cNvSpPr/>
          <p:nvPr/>
        </p:nvSpPr>
        <p:spPr>
          <a:xfrm>
            <a:off x="1551600" y="1089360"/>
            <a:ext cx="6137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Student Aid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Core Functionalities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4" name="Google Shape;288;p23"/>
          <p:cNvSpPr/>
          <p:nvPr/>
        </p:nvSpPr>
        <p:spPr>
          <a:xfrm>
            <a:off x="1297440" y="2219760"/>
            <a:ext cx="731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01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2030400" y="2360880"/>
            <a:ext cx="5876280" cy="6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rgbClr val="ffffff"/>
                </a:solidFill>
                <a:uFillTx/>
                <a:latin typeface="Lato"/>
                <a:ea typeface="Lato"/>
              </a:rPr>
              <a:t>Creating and maintaining a Student catalog.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6" name="Google Shape;290;p23"/>
          <p:cNvSpPr/>
          <p:nvPr/>
        </p:nvSpPr>
        <p:spPr>
          <a:xfrm>
            <a:off x="1297440" y="3134880"/>
            <a:ext cx="731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02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2030400" y="3240720"/>
            <a:ext cx="5876280" cy="8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trike="noStrike" u="none">
                <a:solidFill>
                  <a:srgbClr val="ffffff"/>
                </a:solidFill>
                <a:uFillTx/>
                <a:latin typeface="Lato"/>
                <a:ea typeface="Lato"/>
              </a:rPr>
              <a:t>Providing search functionalities for searching student data.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8" name="Google Shape;292;p23"/>
          <p:cNvSpPr/>
          <p:nvPr/>
        </p:nvSpPr>
        <p:spPr>
          <a:xfrm>
            <a:off x="5811480" y="1975680"/>
            <a:ext cx="334224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9" name="Google Shape;293;p23"/>
          <p:cNvSpPr/>
          <p:nvPr/>
        </p:nvSpPr>
        <p:spPr>
          <a:xfrm>
            <a:off x="1551600" y="1089360"/>
            <a:ext cx="6137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Cataloging and Search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Class Diagram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1" name="Google Shape;292;p 2"/>
          <p:cNvSpPr/>
          <p:nvPr/>
        </p:nvSpPr>
        <p:spPr>
          <a:xfrm>
            <a:off x="5811480" y="1975680"/>
            <a:ext cx="334224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1371600" y="1143000"/>
            <a:ext cx="6171840" cy="3428640"/>
          </a:xfrm>
          <a:prstGeom prst="rect">
            <a:avLst/>
          </a:prstGeom>
          <a:solidFill>
            <a:srgbClr val="666666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2001600" y="1496160"/>
            <a:ext cx="3941640" cy="261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Database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5" name="Google Shape;292;p 4"/>
          <p:cNvSpPr/>
          <p:nvPr/>
        </p:nvSpPr>
        <p:spPr>
          <a:xfrm>
            <a:off x="5811480" y="1975680"/>
            <a:ext cx="334224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6" name="Google Shape;293;p 3"/>
          <p:cNvSpPr/>
          <p:nvPr/>
        </p:nvSpPr>
        <p:spPr>
          <a:xfrm>
            <a:off x="1551600" y="1089360"/>
            <a:ext cx="61372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Firebase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1143000" y="2057400"/>
            <a:ext cx="7314840" cy="27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Fast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Easy to use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Secure 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Realtime Database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Application>LibreOffice/24.8.2.1$Linux_X86_64 LibreOffice_project/480$Build-1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2024-11-04T03:49:50Z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